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0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6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75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1993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01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09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09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710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27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25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9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2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9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2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14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95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6516" y="1570255"/>
            <a:ext cx="9132194" cy="404373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MULTANIMAL MODI COLLEGE MODINAGAR</a:t>
            </a:r>
            <a:br>
              <a:rPr lang="en-GB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br>
              <a:rPr lang="en-GB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MSME- TECHNOLOGY DEVELOPMENT CENTRE(PPDC),MEERUT</a:t>
            </a:r>
            <a:br>
              <a:rPr lang="en-GB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ORGANISE</a:t>
            </a:r>
            <a:b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ENTERPRENEURSHIP AWARENESS PROGRAMME (EAP)</a:t>
            </a:r>
            <a:b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23" y="1088210"/>
            <a:ext cx="1794553" cy="15997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449" y="1088209"/>
            <a:ext cx="1794553" cy="15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3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Ion</vt:lpstr>
      <vt:lpstr>MULTANIMAL MODI COLLEGE MODINAGAR &amp; MSME- TECHNOLOGY DEVELOPMENT CENTRE(PPDC),MEERUT  ORGANISE  ENTERPRENEURSHIP AWARENESS PROGRAMME (EAP)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MULTANIMAL MODI COLLEGE MODINAGAR &amp; MSME- TECHNOLOGY DEVELOPMENT CENTRE(PPDC),MEERUT  ORGANISE  ENTERPRENEURSHIP PROGRAMME (EAP)</dc:title>
  <dc:creator>HP</dc:creator>
  <cp:lastModifiedBy>HP</cp:lastModifiedBy>
  <cp:revision>4</cp:revision>
  <dcterms:created xsi:type="dcterms:W3CDTF">2025-02-18T08:52:09Z</dcterms:created>
  <dcterms:modified xsi:type="dcterms:W3CDTF">2025-02-18T09:21:17Z</dcterms:modified>
</cp:coreProperties>
</file>